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4" autoAdjust="0"/>
    <p:restoredTop sz="94660"/>
  </p:normalViewPr>
  <p:slideViewPr>
    <p:cSldViewPr snapToGrid="0">
      <p:cViewPr>
        <p:scale>
          <a:sx n="66" d="100"/>
          <a:sy n="66" d="100"/>
        </p:scale>
        <p:origin x="1572" y="10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54F11-854B-4ECA-AFD0-8785DA548050}" type="datetimeFigureOut">
              <a:rPr lang="en-US" smtClean="0"/>
              <a:t>4/27/2016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DD608-7624-4E71-BB5C-AB17D3026F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014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54F11-854B-4ECA-AFD0-8785DA548050}" type="datetimeFigureOut">
              <a:rPr lang="en-US" smtClean="0"/>
              <a:t>4/27/2016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DD608-7624-4E71-BB5C-AB17D3026F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203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54F11-854B-4ECA-AFD0-8785DA548050}" type="datetimeFigureOut">
              <a:rPr lang="en-US" smtClean="0"/>
              <a:t>4/27/2016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DD608-7624-4E71-BB5C-AB17D3026F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235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54F11-854B-4ECA-AFD0-8785DA548050}" type="datetimeFigureOut">
              <a:rPr lang="en-US" smtClean="0"/>
              <a:t>4/27/2016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DD608-7624-4E71-BB5C-AB17D3026F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823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54F11-854B-4ECA-AFD0-8785DA548050}" type="datetimeFigureOut">
              <a:rPr lang="en-US" smtClean="0"/>
              <a:t>4/27/2016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DD608-7624-4E71-BB5C-AB17D3026F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708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54F11-854B-4ECA-AFD0-8785DA548050}" type="datetimeFigureOut">
              <a:rPr lang="en-US" smtClean="0"/>
              <a:t>4/27/2016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DD608-7624-4E71-BB5C-AB17D3026F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162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54F11-854B-4ECA-AFD0-8785DA548050}" type="datetimeFigureOut">
              <a:rPr lang="en-US" smtClean="0"/>
              <a:t>4/27/2016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DD608-7624-4E71-BB5C-AB17D3026F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814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54F11-854B-4ECA-AFD0-8785DA548050}" type="datetimeFigureOut">
              <a:rPr lang="en-US" smtClean="0"/>
              <a:t>4/27/2016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DD608-7624-4E71-BB5C-AB17D3026F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7811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54F11-854B-4ECA-AFD0-8785DA548050}" type="datetimeFigureOut">
              <a:rPr lang="en-US" smtClean="0"/>
              <a:t>4/27/2016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DD608-7624-4E71-BB5C-AB17D3026F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203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54F11-854B-4ECA-AFD0-8785DA548050}" type="datetimeFigureOut">
              <a:rPr lang="en-US" smtClean="0"/>
              <a:t>4/27/2016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DD608-7624-4E71-BB5C-AB17D3026F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01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54F11-854B-4ECA-AFD0-8785DA548050}" type="datetimeFigureOut">
              <a:rPr lang="en-US" smtClean="0"/>
              <a:t>4/27/2016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DD608-7624-4E71-BB5C-AB17D3026F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813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054F11-854B-4ECA-AFD0-8785DA548050}" type="datetimeFigureOut">
              <a:rPr lang="en-US" smtClean="0"/>
              <a:t>4/27/2016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5DD608-7624-4E71-BB5C-AB17D3026F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32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228436"/>
          </a:xfrm>
        </p:spPr>
        <p:txBody>
          <a:bodyPr/>
          <a:lstStyle/>
          <a:p>
            <a:r>
              <a:rPr lang="fr-FR" dirty="0" smtClean="0"/>
              <a:t>C’est un homme ou c’est une femme?</a:t>
            </a:r>
            <a:endParaRPr lang="fr-FR" dirty="0"/>
          </a:p>
        </p:txBody>
      </p:sp>
      <p:pic>
        <p:nvPicPr>
          <p:cNvPr id="1026" name="Picture 2" descr="http://cache.cosmopolitan.fr/data/photo/w640_h640_c1/15z/david-beckham-coiffure-sexy-pour-homme-car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412" y="3121891"/>
            <a:ext cx="3502747" cy="3502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https://pixabay.com/static/uploads/photo/2016/01/03/14/25/young-woman-1119479_960_72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0159" y="1228437"/>
            <a:ext cx="3609541" cy="240636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0700" y="2115560"/>
            <a:ext cx="4051300" cy="30384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70600" y="3819524"/>
            <a:ext cx="224790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376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228436"/>
          </a:xfrm>
        </p:spPr>
        <p:txBody>
          <a:bodyPr/>
          <a:lstStyle/>
          <a:p>
            <a:r>
              <a:rPr lang="fr-FR" dirty="0" smtClean="0"/>
              <a:t>C’est un garçon ou c’est une fille?</a:t>
            </a:r>
            <a:endParaRPr lang="fr-FR" dirty="0"/>
          </a:p>
        </p:txBody>
      </p:sp>
      <p:sp>
        <p:nvSpPr>
          <p:cNvPr id="4" name="AutoShape 4" descr="https://pixabay.com/static/uploads/photo/2016/01/03/14/25/young-woman-1119479_960_72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7649" y="1905000"/>
            <a:ext cx="3686175" cy="2457450"/>
          </a:xfrm>
          <a:prstGeom prst="rect">
            <a:avLst/>
          </a:prstGeom>
        </p:spPr>
      </p:pic>
      <p:pic>
        <p:nvPicPr>
          <p:cNvPr id="2050" name="Picture 2" descr="https://s-media-cache-ak0.pinimg.com/736x/c3/e6/35/c3e63507610bd19d2a6f4e8a35faf8f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905000"/>
            <a:ext cx="3262342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2369" y="4247914"/>
            <a:ext cx="3922260" cy="261008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09012" y="1404485"/>
            <a:ext cx="3205617" cy="2137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0058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228436"/>
          </a:xfrm>
        </p:spPr>
        <p:txBody>
          <a:bodyPr/>
          <a:lstStyle/>
          <a:p>
            <a:r>
              <a:rPr lang="fr-FR" dirty="0" smtClean="0"/>
              <a:t>C’est un homme ou c’est un garçon?</a:t>
            </a:r>
            <a:endParaRPr lang="fr-FR" dirty="0"/>
          </a:p>
        </p:txBody>
      </p:sp>
      <p:pic>
        <p:nvPicPr>
          <p:cNvPr id="1026" name="Picture 2" descr="http://cache.cosmopolitan.fr/data/photo/w640_h640_c1/15z/david-beckham-coiffure-sexy-pour-homme-car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412" y="3121891"/>
            <a:ext cx="3502747" cy="3502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https://pixabay.com/static/uploads/photo/2016/01/03/14/25/young-woman-1119479_960_72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0600" y="3819524"/>
            <a:ext cx="2247900" cy="29813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3135" y="1228437"/>
            <a:ext cx="3686175" cy="24574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18500" y="3513294"/>
            <a:ext cx="3922260" cy="2610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4299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228436"/>
          </a:xfrm>
        </p:spPr>
        <p:txBody>
          <a:bodyPr/>
          <a:lstStyle/>
          <a:p>
            <a:r>
              <a:rPr lang="fr-FR" dirty="0" smtClean="0"/>
              <a:t>C’est une femme ou c’est une fille?</a:t>
            </a:r>
            <a:endParaRPr lang="fr-FR" dirty="0"/>
          </a:p>
        </p:txBody>
      </p:sp>
      <p:sp>
        <p:nvSpPr>
          <p:cNvPr id="4" name="AutoShape 4" descr="https://pixabay.com/static/uploads/photo/2016/01/03/14/25/young-woman-1119479_960_72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0" name="Picture 2" descr="https://s-media-cache-ak0.pinimg.com/736x/c3/e6/35/c3e63507610bd19d2a6f4e8a35faf8f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905000"/>
            <a:ext cx="3262342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9012" y="1404485"/>
            <a:ext cx="3205617" cy="213707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0159" y="2830488"/>
            <a:ext cx="3609541" cy="240636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40700" y="3717611"/>
            <a:ext cx="4051300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4696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</Words>
  <Application>Microsoft Office PowerPoint</Application>
  <PresentationFormat>Widescreen</PresentationFormat>
  <Paragraphs>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C’est un homme ou c’est une femme?</vt:lpstr>
      <vt:lpstr>C’est un garçon ou c’est une fille?</vt:lpstr>
      <vt:lpstr>C’est un homme ou c’est un garçon?</vt:lpstr>
      <vt:lpstr>C’est une femme ou c’est une fille?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C’est un homme ou c’est une femme?</dc:title>
  <dc:creator>Danielle Berndt</dc:creator>
  <cp:lastModifiedBy>Danielle Berndt</cp:lastModifiedBy>
  <cp:revision>1</cp:revision>
  <dcterms:created xsi:type="dcterms:W3CDTF">2016-04-27T17:01:50Z</dcterms:created>
  <dcterms:modified xsi:type="dcterms:W3CDTF">2016-04-27T17:02:38Z</dcterms:modified>
</cp:coreProperties>
</file>